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5D05AE-069D-4EF9-9E77-BCCDD280A6F8}" type="datetimeFigureOut">
              <a:rPr lang="en-US" smtClean="0"/>
              <a:pPr/>
              <a:t>10/15/2011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B07913-853D-46F7-B14C-54C5D6AC23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400"/>
            <a:ext cx="8229600" cy="40386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Mesoamericans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410200"/>
            <a:ext cx="6400800" cy="1752600"/>
          </a:xfrm>
        </p:spPr>
        <p:txBody>
          <a:bodyPr/>
          <a:lstStyle/>
          <a:p>
            <a:r>
              <a:rPr lang="en-US" dirty="0" smtClean="0"/>
              <a:t>Anthony C.</a:t>
            </a:r>
            <a:br>
              <a:rPr lang="en-US" dirty="0" smtClean="0"/>
            </a:br>
            <a:r>
              <a:rPr lang="en-US" dirty="0" smtClean="0"/>
              <a:t>Arielitza P.</a:t>
            </a:r>
            <a:br>
              <a:rPr lang="en-US" dirty="0" smtClean="0"/>
            </a:br>
            <a:r>
              <a:rPr lang="en-US" dirty="0" smtClean="0"/>
              <a:t>Raul Z.</a:t>
            </a:r>
            <a:endParaRPr lang="en-US" dirty="0"/>
          </a:p>
        </p:txBody>
      </p:sp>
      <p:pic>
        <p:nvPicPr>
          <p:cNvPr id="13314" name="Picture 2" descr="http://www.crystalinks.com/mayanmap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6400799" cy="6019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5791200" y="762000"/>
            <a:ext cx="3810000" cy="1447800"/>
          </a:xfrm>
          <a:prstGeom prst="rect">
            <a:avLst/>
          </a:prstGeom>
          <a:noFill/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" pitchFamily="34" charset="0"/>
              </a:rPr>
              <a:t>The Aztecs</a:t>
            </a:r>
          </a:p>
        </p:txBody>
      </p:sp>
      <p:pic>
        <p:nvPicPr>
          <p:cNvPr id="13316" name="Picture 4" descr="http://t3.gstatic.com/images?q=tbn:ANd9GcSfVahBeGk_zJZsryDhCHP4ZKTYBu0UOpKS3UCjJSYkLXwPK0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362200"/>
            <a:ext cx="27432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422</TotalTime>
  <Words>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Mesoamericans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Mesoamericans</dc:title>
  <dc:creator>Raul</dc:creator>
  <cp:lastModifiedBy>Owner</cp:lastModifiedBy>
  <cp:revision>44</cp:revision>
  <dcterms:created xsi:type="dcterms:W3CDTF">2011-10-13T03:50:29Z</dcterms:created>
  <dcterms:modified xsi:type="dcterms:W3CDTF">2011-10-16T00:29:41Z</dcterms:modified>
</cp:coreProperties>
</file>